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4"/>
  </p:notesMasterIdLst>
  <p:sldIdLst>
    <p:sldId id="299" r:id="rId7"/>
    <p:sldId id="256" r:id="rId8"/>
    <p:sldId id="257" r:id="rId9"/>
    <p:sldId id="258" r:id="rId10"/>
    <p:sldId id="264" r:id="rId11"/>
    <p:sldId id="310" r:id="rId12"/>
    <p:sldId id="309" r:id="rId13"/>
  </p:sldIdLst>
  <p:sldSz cx="12192000" cy="6858000"/>
  <p:notesSz cx="6858000" cy="91440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31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86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3.fntdata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1.fntdata"/><Relationship Id="rId23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297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uid_Font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Container_Width_Adaptation.html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Image_Adaptation.html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Image_Adaptation_2.html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0800000" cy="4753753"/>
          </a:xfrm>
        </p:spPr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💡 Heading scales with viewport width using clamp().</a:t>
            </a:r>
            <a:br>
              <a:rPr lang="en-GB" b="1" dirty="0"/>
            </a:br>
            <a:r>
              <a:rPr lang="en-GB" dirty="0"/>
              <a:t>Text that scales smoothly across screen sizes</a:t>
            </a:r>
            <a:br>
              <a:rPr lang="en-GB" dirty="0"/>
            </a:br>
            <a:r>
              <a:rPr lang="en-GB" dirty="0"/>
              <a:t>no media queries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4A46-82D9-0DD2-086A-E260B475C644}"/>
              </a:ext>
            </a:extLst>
          </p:cNvPr>
          <p:cNvSpPr txBox="1"/>
          <p:nvPr/>
        </p:nvSpPr>
        <p:spPr>
          <a:xfrm>
            <a:off x="6028288" y="4602972"/>
            <a:ext cx="4788049" cy="83099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text readable on any device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Creates a polished, consistent look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Demonstrates core principles of responsive design</a:t>
            </a: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80A7792A-711B-038C-BB54-3C8C02D8033A}"/>
              </a:ext>
            </a:extLst>
          </p:cNvPr>
          <p:cNvSpPr/>
          <p:nvPr/>
        </p:nvSpPr>
        <p:spPr>
          <a:xfrm>
            <a:off x="10829167" y="6338936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33105" cy="406140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  <a:br>
              <a:rPr lang="en-GB" dirty="0"/>
            </a:br>
            <a:r>
              <a:rPr lang="en-GB" dirty="0"/>
              <a:t>	Style elements based on their container’s width, not the entire viewport.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B7FD-55D3-816D-8B89-54B18F8A2844}"/>
              </a:ext>
            </a:extLst>
          </p:cNvPr>
          <p:cNvSpPr txBox="1"/>
          <p:nvPr/>
        </p:nvSpPr>
        <p:spPr>
          <a:xfrm>
            <a:off x="569302" y="1601179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container-type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#d8f5d0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C1B42-2BE8-A7C3-75CB-54EE5B9B3530}"/>
              </a:ext>
            </a:extLst>
          </p:cNvPr>
          <p:cNvSpPr txBox="1"/>
          <p:nvPr/>
        </p:nvSpPr>
        <p:spPr>
          <a:xfrm>
            <a:off x="2089673" y="5326278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Components respond to their own space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Encourages modular, reusable design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Reduces reliance on global media queries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263C35E0-822C-3641-4517-622CE9AABBBE}"/>
              </a:ext>
            </a:extLst>
          </p:cNvPr>
          <p:cNvSpPr/>
          <p:nvPr/>
        </p:nvSpPr>
        <p:spPr>
          <a:xfrm>
            <a:off x="10829167" y="6338936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82062" y="1456904"/>
            <a:ext cx="12027879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4AE85-31D3-C8C8-E2C0-0E0CD0504570}"/>
              </a:ext>
            </a:extLst>
          </p:cNvPr>
          <p:cNvSpPr txBox="1"/>
          <p:nvPr/>
        </p:nvSpPr>
        <p:spPr>
          <a:xfrm>
            <a:off x="6096000" y="4518039"/>
            <a:ext cx="555673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Optimizes loading time on mobile</a:t>
            </a: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Ensures images look sharp on all devices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Saves bandwidth and improves UX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69288645-E2C1-8806-2E88-C17FF9576FEF}"/>
              </a:ext>
            </a:extLst>
          </p:cNvPr>
          <p:cNvSpPr/>
          <p:nvPr/>
        </p:nvSpPr>
        <p:spPr>
          <a:xfrm>
            <a:off x="10203874" y="630445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EAC1-1934-4587-754E-B14D940A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5373-3771-6B33-0EB9-A5382C15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9778F-BD23-23CA-1A75-B72EBA82BF59}"/>
              </a:ext>
            </a:extLst>
          </p:cNvPr>
          <p:cNvSpPr txBox="1"/>
          <p:nvPr/>
        </p:nvSpPr>
        <p:spPr>
          <a:xfrm>
            <a:off x="82062" y="1456904"/>
            <a:ext cx="1202787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Large screens (&gt;=800px)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800px)"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="https://images.unsplash.com/photo-1506748686214-e9df14d4d9d0?crop=entropy&amp;cs=tinysrgb&amp;fit=max&amp;h=300&amp;w=1000"&gt;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Medium screens (500px–799px)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500px)"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="https://images.unsplash.com/photo-1506748686214-e9df14d4d9d0?crop=entropy&amp;cs=tinysrgb&amp;fit=max&amp;h=300&amp;w=700"&gt;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Small screens (&lt;500px)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="https://images.unsplash.com/photo-1506748686214-e9df14d4d9d0?crop=entropy&amp;cs=tinysrgb&amp;fit=max&amp;h=300&amp;w=400"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="Responsive landscape"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8px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16D73-5F5F-AE68-00E1-43DD14C8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1583956" cy="858985"/>
          </a:xfrm>
        </p:spPr>
        <p:txBody>
          <a:bodyPr/>
          <a:lstStyle/>
          <a:p>
            <a:r>
              <a:rPr dirty="0"/>
              <a:t>Image Adaptation</a:t>
            </a:r>
            <a:r>
              <a:rPr lang="en-GB" dirty="0"/>
              <a:t> - </a:t>
            </a:r>
            <a:r>
              <a:rPr lang="en-GB" sz="2400" b="0" dirty="0"/>
              <a:t>Same image served at different widths: 1000px, 700px, and 400px</a:t>
            </a:r>
            <a:endParaRPr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D1993D72-0D96-37D6-3352-4C345545F9B6}"/>
              </a:ext>
            </a:extLst>
          </p:cNvPr>
          <p:cNvSpPr/>
          <p:nvPr/>
        </p:nvSpPr>
        <p:spPr>
          <a:xfrm>
            <a:off x="11144650" y="617481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01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35c74202-6262-43ee-80e5-eb97de261190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ae7a5ef5-f60e-4918-a47e-25aad02606c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591</Words>
  <Application>Microsoft Office PowerPoint</Application>
  <PresentationFormat>Widescreen</PresentationFormat>
  <Paragraphs>107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Consolas</vt:lpstr>
      <vt:lpstr>Figtree</vt:lpstr>
      <vt:lpstr>Calibri</vt:lpstr>
      <vt:lpstr>Arial</vt:lpstr>
      <vt:lpstr>Aptos</vt:lpstr>
      <vt:lpstr>Symbol</vt:lpstr>
      <vt:lpstr>Arial Unicode MS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Image Adaptation - Same image served at different widths: 1000px, 700px, and 400px</vt:lpstr>
      <vt:lpstr>In this chapter, we reviewed:</vt:lpstr>
    </vt:vector>
  </TitlesOfParts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21</cp:revision>
  <dcterms:created xsi:type="dcterms:W3CDTF">2024-06-24T11:44:08Z</dcterms:created>
  <dcterms:modified xsi:type="dcterms:W3CDTF">2025-11-19T13:14:28Z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